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31212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9758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82760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58240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176023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796586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041938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05914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74571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31083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93736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00422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27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76116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0163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13410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495599-9D83-4EC4-8EE6-A0D0CF00A9F5}" type="datetimeFigureOut">
              <a:rPr lang="ru-RU" smtClean="0"/>
              <a:t>21.06.2024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7BD8C256-FEFE-47A3-B6B6-E5D26394899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13613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7" Type="http://schemas.openxmlformats.org/officeDocument/2006/relationships/image" Target="../media/image40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9.jpeg"/><Relationship Id="rId5" Type="http://schemas.openxmlformats.org/officeDocument/2006/relationships/image" Target="../media/image38.jpeg"/><Relationship Id="rId4" Type="http://schemas.openxmlformats.org/officeDocument/2006/relationships/image" Target="../media/image37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23940" y="3671028"/>
            <a:ext cx="9096278" cy="1646302"/>
          </a:xfrm>
        </p:spPr>
        <p:txBody>
          <a:bodyPr/>
          <a:lstStyle/>
          <a:p>
            <a:pPr algn="ctr"/>
            <a:r>
              <a:rPr lang="ru-RU" b="1" dirty="0"/>
              <a:t>Отчёт</a:t>
            </a:r>
            <a:br>
              <a:rPr lang="ru-RU" b="1" dirty="0"/>
            </a:br>
            <a:r>
              <a:rPr lang="ru-RU" b="1" dirty="0"/>
              <a:t>о работе летнего лагеря труда и отдыха «Бригантина»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85758" y="5833452"/>
            <a:ext cx="7766936" cy="1096899"/>
          </a:xfrm>
        </p:spPr>
        <p:txBody>
          <a:bodyPr/>
          <a:lstStyle/>
          <a:p>
            <a:r>
              <a:rPr lang="ru-RU" dirty="0" smtClean="0"/>
              <a:t>Начальник лагеря: Т.С. Чубко</a:t>
            </a:r>
            <a:endParaRPr lang="ru-RU" dirty="0"/>
          </a:p>
        </p:txBody>
      </p:sp>
      <p:sp>
        <p:nvSpPr>
          <p:cNvPr id="4" name="Подзаголовок 2"/>
          <p:cNvSpPr txBox="1">
            <a:spLocks/>
          </p:cNvSpPr>
          <p:nvPr/>
        </p:nvSpPr>
        <p:spPr>
          <a:xfrm>
            <a:off x="2088611" y="139234"/>
            <a:ext cx="7766936" cy="1096899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92500" lnSpcReduction="20000"/>
          </a:bodyPr>
          <a:lstStyle>
            <a:lvl1pPr marL="0" indent="0" algn="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800" kern="120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None/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b="1" dirty="0"/>
              <a:t>МБОУ «</a:t>
            </a:r>
            <a:r>
              <a:rPr lang="ru-RU" b="1" dirty="0" err="1"/>
              <a:t>Кощаковская</a:t>
            </a:r>
            <a:r>
              <a:rPr lang="ru-RU" b="1" dirty="0"/>
              <a:t> СОШ»</a:t>
            </a:r>
            <a:endParaRPr lang="ru-RU" dirty="0"/>
          </a:p>
          <a:p>
            <a:pPr algn="ctr"/>
            <a:r>
              <a:rPr lang="ru-RU" b="1" dirty="0"/>
              <a:t>(Муниципальное бюджетное общеобразовательное учреждение «</a:t>
            </a:r>
            <a:r>
              <a:rPr lang="ru-RU" b="1" dirty="0" err="1"/>
              <a:t>Кощаковская</a:t>
            </a:r>
            <a:r>
              <a:rPr lang="ru-RU" b="1" dirty="0"/>
              <a:t> средняя общеобразовательная школа» </a:t>
            </a:r>
            <a:r>
              <a:rPr lang="ru-RU" b="1" dirty="0" err="1"/>
              <a:t>Пестречинского</a:t>
            </a:r>
            <a:r>
              <a:rPr lang="ru-RU" b="1" dirty="0"/>
              <a:t> муниципального района Республики Татарстан)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95269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91734" y="350981"/>
            <a:ext cx="8596668" cy="1320800"/>
          </a:xfrm>
        </p:spPr>
        <p:txBody>
          <a:bodyPr/>
          <a:lstStyle/>
          <a:p>
            <a:pPr lvl="0" algn="ctr"/>
            <a:r>
              <a:rPr lang="ru-RU" dirty="0"/>
              <a:t>День России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8428" y="4036290"/>
            <a:ext cx="3271128" cy="245334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8140" y="1218332"/>
            <a:ext cx="3274152" cy="24556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015" y="4036290"/>
            <a:ext cx="3378927" cy="25341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6042" y="4036290"/>
            <a:ext cx="3377427" cy="25330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08" y="1218332"/>
            <a:ext cx="3290534" cy="24679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8826" y="1254409"/>
            <a:ext cx="3242430" cy="243182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30902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80898" y="378691"/>
            <a:ext cx="8596668" cy="1320800"/>
          </a:xfrm>
        </p:spPr>
        <p:txBody>
          <a:bodyPr/>
          <a:lstStyle/>
          <a:p>
            <a:pPr algn="ctr"/>
            <a:r>
              <a:rPr lang="ru-RU" dirty="0" smtClean="0"/>
              <a:t>22 июня - День </a:t>
            </a:r>
            <a:r>
              <a:rPr lang="ru-RU" dirty="0"/>
              <a:t>Памяти и скорби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277" y="2924461"/>
            <a:ext cx="3542987" cy="265724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3929" y="2011216"/>
            <a:ext cx="3962400" cy="2971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36" y="2924461"/>
            <a:ext cx="3592945" cy="2694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879777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76461" y="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: «Здоровье - твое богатство!» (спортивно-оздоровительные мероприятия)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23" b="-1"/>
          <a:stretch/>
        </p:blipFill>
        <p:spPr>
          <a:xfrm>
            <a:off x="4288812" y="1011382"/>
            <a:ext cx="3349662" cy="294089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79" b="18866"/>
          <a:stretch/>
        </p:blipFill>
        <p:spPr>
          <a:xfrm>
            <a:off x="474134" y="1032197"/>
            <a:ext cx="3429711" cy="291548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88989" y="4079335"/>
            <a:ext cx="3383586" cy="25376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51657" y="4079335"/>
            <a:ext cx="3380509" cy="2535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74" r="6527"/>
          <a:stretch/>
        </p:blipFill>
        <p:spPr>
          <a:xfrm>
            <a:off x="8164945" y="1032197"/>
            <a:ext cx="3352801" cy="286076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451314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90498" y="304800"/>
            <a:ext cx="8596668" cy="1320800"/>
          </a:xfrm>
        </p:spPr>
        <p:txBody>
          <a:bodyPr/>
          <a:lstStyle/>
          <a:p>
            <a:r>
              <a:rPr lang="ru-RU" dirty="0" smtClean="0"/>
              <a:t>Работа на пришкольном участке</a:t>
            </a:r>
            <a:endParaRPr lang="ru-RU" dirty="0"/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058" y="1468581"/>
            <a:ext cx="3072629" cy="2304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9045" y="1468581"/>
            <a:ext cx="3072628" cy="230447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3713" y="4082471"/>
            <a:ext cx="3072631" cy="2304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8993" y="4082471"/>
            <a:ext cx="3152679" cy="23645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031" y="1468581"/>
            <a:ext cx="3059625" cy="22947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29031" y="4082470"/>
            <a:ext cx="3072630" cy="23044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16379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1807" y="471055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Международный День </a:t>
            </a:r>
            <a:r>
              <a:rPr lang="ru-RU" dirty="0" smtClean="0"/>
              <a:t>друзей.</a:t>
            </a:r>
            <a:br>
              <a:rPr lang="ru-RU" dirty="0" smtClean="0"/>
            </a:br>
            <a:r>
              <a:rPr lang="ru-RU" dirty="0"/>
              <a:t>Всемирный день </a:t>
            </a:r>
            <a:r>
              <a:rPr lang="ru-RU" dirty="0" smtClean="0"/>
              <a:t>мороженого.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07"/>
          <a:stretch/>
        </p:blipFill>
        <p:spPr>
          <a:xfrm>
            <a:off x="1856723" y="4178030"/>
            <a:ext cx="2864611" cy="25263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40" b="1045"/>
          <a:stretch/>
        </p:blipFill>
        <p:spPr>
          <a:xfrm>
            <a:off x="6225308" y="1689105"/>
            <a:ext cx="2790987" cy="23476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06" t="6982" r="5706"/>
          <a:stretch/>
        </p:blipFill>
        <p:spPr>
          <a:xfrm>
            <a:off x="6970723" y="4217311"/>
            <a:ext cx="2790987" cy="24871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96471" y="1717580"/>
            <a:ext cx="2899634" cy="229071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932669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68461" y="378690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/>
              <a:t>Литературный </a:t>
            </a:r>
            <a:r>
              <a:rPr lang="ru-RU" dirty="0" smtClean="0"/>
              <a:t>час </a:t>
            </a:r>
            <a:r>
              <a:rPr lang="ru-RU" dirty="0"/>
              <a:t>по произведениям </a:t>
            </a:r>
            <a:r>
              <a:rPr lang="ru-RU" dirty="0" err="1"/>
              <a:t>А.С.Пушкина</a:t>
            </a:r>
            <a:r>
              <a:rPr lang="ru-RU" dirty="0"/>
              <a:t>, </a:t>
            </a:r>
            <a:r>
              <a:rPr lang="ru-RU" dirty="0" err="1"/>
              <a:t>квест</a:t>
            </a:r>
            <a:r>
              <a:rPr lang="ru-RU" dirty="0"/>
              <a:t>-игра «Собери слова»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5784" y="1634835"/>
            <a:ext cx="3119993" cy="233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351" y="1634835"/>
            <a:ext cx="3119993" cy="233999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0589" y="4260261"/>
            <a:ext cx="3124970" cy="234372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688" y="4235441"/>
            <a:ext cx="3111093" cy="23333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0367" y="4260261"/>
            <a:ext cx="3044908" cy="228368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087234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153" y="350982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П</a:t>
            </a:r>
            <a:r>
              <a:rPr lang="ru-RU" dirty="0" smtClean="0"/>
              <a:t>росмотр </a:t>
            </a:r>
            <a:r>
              <a:rPr lang="ru-RU" dirty="0"/>
              <a:t>патриотических видеороликов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4" y="2244437"/>
            <a:ext cx="5012266" cy="3759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7674" y="2244437"/>
            <a:ext cx="5116946" cy="38377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346904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90134" y="332509"/>
            <a:ext cx="8596668" cy="1320800"/>
          </a:xfrm>
        </p:spPr>
        <p:txBody>
          <a:bodyPr/>
          <a:lstStyle/>
          <a:p>
            <a:pPr lvl="0"/>
            <a:r>
              <a:rPr lang="ru-RU" dirty="0"/>
              <a:t>Акция ЮИД «БДД для велосипедистов» </a:t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697" y="3857802"/>
            <a:ext cx="3458398" cy="25937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26" y="3940900"/>
            <a:ext cx="3347600" cy="251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0426" y="1186873"/>
            <a:ext cx="3386665" cy="253999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141" y="1168117"/>
            <a:ext cx="3485954" cy="25469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22" y="3899351"/>
            <a:ext cx="3347600" cy="25107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9422" y="1168117"/>
            <a:ext cx="3427445" cy="2570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478565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21043" y="277090"/>
            <a:ext cx="8596668" cy="1320800"/>
          </a:xfrm>
        </p:spPr>
        <p:txBody>
          <a:bodyPr/>
          <a:lstStyle/>
          <a:p>
            <a:pPr algn="ctr"/>
            <a:r>
              <a:rPr lang="ru-RU" dirty="0"/>
              <a:t>День эколога.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Всемирный </a:t>
            </a:r>
            <a:r>
              <a:rPr lang="ru-RU" dirty="0"/>
              <a:t>день окружающей среды.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4945" y="2768597"/>
            <a:ext cx="3648365" cy="27362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065" y="2844798"/>
            <a:ext cx="3546764" cy="266007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514" y="2581562"/>
            <a:ext cx="3897745" cy="292330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1114054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498" y="544946"/>
            <a:ext cx="8596668" cy="1320800"/>
          </a:xfrm>
        </p:spPr>
        <p:txBody>
          <a:bodyPr>
            <a:normAutofit fontScale="90000"/>
          </a:bodyPr>
          <a:lstStyle/>
          <a:p>
            <a:pPr lvl="0" algn="ctr"/>
            <a:r>
              <a:rPr lang="ru-RU" dirty="0"/>
              <a:t>Патриотическая </a:t>
            </a:r>
            <a:r>
              <a:rPr lang="ru-RU" dirty="0" smtClean="0"/>
              <a:t>акция «Дорога к </a:t>
            </a:r>
            <a:r>
              <a:rPr lang="ru-RU" dirty="0"/>
              <a:t>обелиску»</a:t>
            </a:r>
            <a:br>
              <a:rPr lang="ru-RU" dirty="0"/>
            </a:b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108" y="1865746"/>
            <a:ext cx="3408218" cy="2556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343" y="2499589"/>
            <a:ext cx="3408219" cy="255616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344" y="2499589"/>
            <a:ext cx="3389747" cy="254231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7898199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62</TotalTime>
  <Words>88</Words>
  <Application>Microsoft Office PowerPoint</Application>
  <PresentationFormat>Широкоэкранный</PresentationFormat>
  <Paragraphs>14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Trebuchet MS</vt:lpstr>
      <vt:lpstr>Wingdings 3</vt:lpstr>
      <vt:lpstr>Аспект</vt:lpstr>
      <vt:lpstr>Отчёт о работе летнего лагеря труда и отдыха «Бригантина» </vt:lpstr>
      <vt:lpstr>: «Здоровье - твое богатство!» (спортивно-оздоровительные мероприятия)</vt:lpstr>
      <vt:lpstr>Работа на пришкольном участке</vt:lpstr>
      <vt:lpstr>Международный День друзей. Всемирный день мороженого.  </vt:lpstr>
      <vt:lpstr>Литературный час по произведениям А.С.Пушкина, квест-игра «Собери слова»</vt:lpstr>
      <vt:lpstr>Просмотр патриотических видеороликов</vt:lpstr>
      <vt:lpstr>Акция ЮИД «БДД для велосипедистов»  </vt:lpstr>
      <vt:lpstr>День эколога.  Всемирный день окружающей среды.</vt:lpstr>
      <vt:lpstr>Патриотическая акция «Дорога к обелиску» </vt:lpstr>
      <vt:lpstr>День России </vt:lpstr>
      <vt:lpstr>22 июня - День Памяти и скорби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Отчёт о работе летнего лагеря труда и отдыха «Бригантина» </dc:title>
  <dc:creator>Татьяна Сергеевна Чубко</dc:creator>
  <cp:lastModifiedBy>Татьяна Сергеевна Чубко</cp:lastModifiedBy>
  <cp:revision>6</cp:revision>
  <dcterms:created xsi:type="dcterms:W3CDTF">2024-06-21T07:58:56Z</dcterms:created>
  <dcterms:modified xsi:type="dcterms:W3CDTF">2024-06-21T09:01:29Z</dcterms:modified>
</cp:coreProperties>
</file>